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5B3E6C-2675-465F-BBF7-59396A0CDE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Schulgemeinschaft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0AAA536-5C08-4EF2-B9BD-9691503EA0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Soziale und pädagogische Projekte der Römerwall-Schule</a:t>
            </a:r>
          </a:p>
        </p:txBody>
      </p:sp>
    </p:spTree>
    <p:extLst>
      <p:ext uri="{BB962C8B-B14F-4D97-AF65-F5344CB8AC3E}">
        <p14:creationId xmlns:p14="http://schemas.microsoft.com/office/powerpoint/2010/main" val="1404480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4C775B-E064-4E31-B312-EC2CD61D9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SamS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FBE27EC-7239-4C6E-AFCC-6AFCFC09E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Schüler arbeiten mit Schülern</a:t>
            </a:r>
          </a:p>
          <a:p>
            <a:r>
              <a:rPr lang="de-DE" dirty="0"/>
              <a:t>Schüler der höheren Klassen helfen im Bereich der Ganztagsschule während der Lern- und Förderzeit</a:t>
            </a:r>
          </a:p>
          <a:p>
            <a:r>
              <a:rPr lang="de-DE" dirty="0"/>
              <a:t>Unterstützung bei den Hausaufgaben</a:t>
            </a:r>
          </a:p>
          <a:p>
            <a:r>
              <a:rPr lang="de-DE" dirty="0"/>
              <a:t>Ansprechpartner </a:t>
            </a:r>
          </a:p>
        </p:txBody>
      </p:sp>
    </p:spTree>
    <p:extLst>
      <p:ext uri="{BB962C8B-B14F-4D97-AF65-F5344CB8AC3E}">
        <p14:creationId xmlns:p14="http://schemas.microsoft.com/office/powerpoint/2010/main" val="88503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145E23-7665-491C-A496-4577BC3BC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Schülervertretung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A4D4E4F-F96F-49F4-80F3-5B4363CB1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Einsatz für ein gutes Miteinander</a:t>
            </a:r>
          </a:p>
          <a:p>
            <a:r>
              <a:rPr lang="de-DE" dirty="0"/>
              <a:t>Kooperation zwischen Schülern, Lehrern und Schulleitung</a:t>
            </a:r>
          </a:p>
          <a:p>
            <a:r>
              <a:rPr lang="de-DE" dirty="0"/>
              <a:t>Angebote während des Schuljahres (Rosenverkauf, Weihnachtsmannverkauf, Kuchenverkauf, …)</a:t>
            </a:r>
          </a:p>
          <a:p>
            <a:r>
              <a:rPr lang="de-DE" dirty="0"/>
              <a:t>Derzeit kleines Angebot im Schulkiosk</a:t>
            </a:r>
          </a:p>
          <a:p>
            <a:r>
              <a:rPr lang="de-DE" dirty="0"/>
              <a:t>Projekte für die Schulgemeinschaft</a:t>
            </a:r>
          </a:p>
        </p:txBody>
      </p:sp>
    </p:spTree>
    <p:extLst>
      <p:ext uri="{BB962C8B-B14F-4D97-AF65-F5344CB8AC3E}">
        <p14:creationId xmlns:p14="http://schemas.microsoft.com/office/powerpoint/2010/main" val="203488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179680-6955-4ECA-BE28-70FACF4C9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Patenschaften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E66E3E6-5CA8-406C-8CA8-5D3D9F046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Sechstklässler übernehmen Patenschaft für neue Fünfer</a:t>
            </a:r>
          </a:p>
          <a:p>
            <a:r>
              <a:rPr lang="de-DE" dirty="0"/>
              <a:t>Schüler höherer Klassen übernehmen Patenschaft der Fünftklässler</a:t>
            </a:r>
          </a:p>
          <a:p>
            <a:pPr marL="0" indent="0">
              <a:buNone/>
            </a:pPr>
            <a:r>
              <a:rPr lang="de-DE" dirty="0"/>
              <a:t>      Somit unterschiedliche Ansprechpartner und Möglichkeiten auf alltägliche        </a:t>
            </a:r>
          </a:p>
          <a:p>
            <a:pPr marL="0" indent="0">
              <a:buNone/>
            </a:pPr>
            <a:r>
              <a:rPr lang="de-DE" dirty="0"/>
              <a:t>      Fragen oder Bedürfnisse einzugehen.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Es erfolgen gemeinsame Aktivitäten zum Beispiel in der Klassenleiterstunde.</a:t>
            </a:r>
          </a:p>
        </p:txBody>
      </p:sp>
    </p:spTree>
    <p:extLst>
      <p:ext uri="{BB962C8B-B14F-4D97-AF65-F5344CB8AC3E}">
        <p14:creationId xmlns:p14="http://schemas.microsoft.com/office/powerpoint/2010/main" val="410163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51F409-728C-4E74-9052-A8E46BC86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Soziales Engagement der Schulgemeinschaft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2C97C48-E502-4B74-90C0-73FD35296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Sponsorenlauf (Erlös für einen guten Zweck)</a:t>
            </a:r>
          </a:p>
          <a:p>
            <a:pPr marL="0" indent="0">
              <a:buNone/>
            </a:pPr>
            <a:r>
              <a:rPr lang="de-DE" dirty="0"/>
              <a:t>      So unterstützen und begleiten wir seit Jahren ein Projekt in Sri Lanka</a:t>
            </a:r>
          </a:p>
          <a:p>
            <a:r>
              <a:rPr lang="de-DE" dirty="0"/>
              <a:t>Tag für Afrika</a:t>
            </a:r>
          </a:p>
          <a:p>
            <a:r>
              <a:rPr lang="de-DE" dirty="0"/>
              <a:t>Müll-weg- Tag</a:t>
            </a:r>
          </a:p>
          <a:p>
            <a:r>
              <a:rPr lang="de-DE" dirty="0" err="1"/>
              <a:t>Leseclub</a:t>
            </a:r>
            <a:r>
              <a:rPr lang="de-DE" dirty="0"/>
              <a:t> (Kooperation mit der Grundschule. Schüler unserer Schule lesen wöchentlich Schülern in der Grundschule Rheinbrohl vor)</a:t>
            </a:r>
          </a:p>
          <a:p>
            <a:r>
              <a:rPr lang="de-DE" dirty="0"/>
              <a:t>Verschiedene Projekte zum Thema Nachhaltigkeit „Umwelt und Klima“ unter anderem in Kooperation mit Bildungsreferent Karl Hermann </a:t>
            </a:r>
            <a:r>
              <a:rPr lang="de-DE" dirty="0" err="1"/>
              <a:t>Amthauer</a:t>
            </a:r>
            <a:r>
              <a:rPr lang="de-DE" dirty="0"/>
              <a:t> vom </a:t>
            </a:r>
            <a:r>
              <a:rPr lang="de-DE" dirty="0" err="1"/>
              <a:t>EineWelt</a:t>
            </a:r>
            <a:r>
              <a:rPr lang="de-DE" dirty="0"/>
              <a:t>-Laden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65711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E35E3D-E2F8-4657-AA3C-C9D80DCAB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Aktivitäten und pädagogische Projekte während des Schuljahres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B51B518-9F37-4D37-A61A-1F4F5EDBA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468648" cy="4100290"/>
          </a:xfrm>
        </p:spPr>
        <p:txBody>
          <a:bodyPr>
            <a:normAutofit fontScale="92500" lnSpcReduction="20000"/>
          </a:bodyPr>
          <a:lstStyle/>
          <a:p>
            <a:r>
              <a:rPr lang="de-DE" dirty="0"/>
              <a:t>Mini-WM</a:t>
            </a:r>
          </a:p>
          <a:p>
            <a:r>
              <a:rPr lang="de-DE" dirty="0"/>
              <a:t>Cage-Soccer-Turnier </a:t>
            </a:r>
          </a:p>
          <a:p>
            <a:r>
              <a:rPr lang="de-DE" dirty="0"/>
              <a:t>Sportfest</a:t>
            </a:r>
          </a:p>
          <a:p>
            <a:r>
              <a:rPr lang="de-DE" dirty="0"/>
              <a:t>Orientierungstage für die Klassenstufen 5</a:t>
            </a:r>
          </a:p>
          <a:p>
            <a:r>
              <a:rPr lang="de-DE" dirty="0"/>
              <a:t>Methodentage in </a:t>
            </a:r>
            <a:r>
              <a:rPr lang="de-DE"/>
              <a:t>den Klassenstufen 5 bis 7</a:t>
            </a:r>
            <a:endParaRPr lang="de-DE" dirty="0"/>
          </a:p>
          <a:p>
            <a:r>
              <a:rPr lang="de-DE" dirty="0"/>
              <a:t>Weihnachtskonzert der 5. Klassen</a:t>
            </a:r>
          </a:p>
          <a:p>
            <a:r>
              <a:rPr lang="de-DE" dirty="0"/>
              <a:t>Tag der offenen Tür – Projekttage</a:t>
            </a:r>
          </a:p>
          <a:p>
            <a:r>
              <a:rPr lang="de-DE" dirty="0"/>
              <a:t>Klassenfahrten in unterschiedlichen Jahrgangsstufen</a:t>
            </a:r>
          </a:p>
          <a:p>
            <a:r>
              <a:rPr lang="de-DE" dirty="0"/>
              <a:t>Erlebnispädagogische Angebote, zum Beispiel in Klassenstufe 7</a:t>
            </a:r>
          </a:p>
          <a:p>
            <a:r>
              <a:rPr lang="de-DE" dirty="0"/>
              <a:t>Chemievorführtage in Kooperation mit dem Unternehmen Solvay</a:t>
            </a:r>
          </a:p>
          <a:p>
            <a:r>
              <a:rPr lang="de-DE" dirty="0"/>
              <a:t>Projekt zur „finanziellen Bildung“ in Kooperation mit der Volks- und Raiffeisenbank Rhein-Mosel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4474699"/>
      </p:ext>
    </p:extLst>
  </p:cSld>
  <p:clrMapOvr>
    <a:masterClrMapping/>
  </p:clrMapOvr>
</p:sld>
</file>

<file path=ppt/theme/theme1.xml><?xml version="1.0" encoding="utf-8"?>
<a:theme xmlns:a="http://schemas.openxmlformats.org/drawingml/2006/main" name="Fetze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239</Words>
  <Application>Microsoft Office PowerPoint</Application>
  <PresentationFormat>Breitbild</PresentationFormat>
  <Paragraphs>39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Fetzen</vt:lpstr>
      <vt:lpstr>Schulgemeinschaft </vt:lpstr>
      <vt:lpstr>SamS</vt:lpstr>
      <vt:lpstr>Schülervertretung</vt:lpstr>
      <vt:lpstr>Patenschaften</vt:lpstr>
      <vt:lpstr>Soziales Engagement der Schulgemeinschaft</vt:lpstr>
      <vt:lpstr>Aktivitäten und pädagogische Projekte während des Schuljahres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Schulgemeinschaft</dc:title>
  <dc:creator>Antje</dc:creator>
  <cp:lastModifiedBy>Antje</cp:lastModifiedBy>
  <cp:revision>3</cp:revision>
  <dcterms:created xsi:type="dcterms:W3CDTF">2020-12-28T16:22:05Z</dcterms:created>
  <dcterms:modified xsi:type="dcterms:W3CDTF">2020-12-29T14:14:20Z</dcterms:modified>
</cp:coreProperties>
</file>